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4"/>
  </p:sldMasterIdLst>
  <p:notesMasterIdLst>
    <p:notesMasterId r:id="rId63"/>
  </p:notesMasterIdLst>
  <p:sldIdLst>
    <p:sldId id="726" r:id="rId5"/>
    <p:sldId id="638" r:id="rId6"/>
    <p:sldId id="727" r:id="rId7"/>
    <p:sldId id="728" r:id="rId8"/>
    <p:sldId id="729" r:id="rId9"/>
    <p:sldId id="730" r:id="rId10"/>
    <p:sldId id="731" r:id="rId11"/>
    <p:sldId id="732" r:id="rId12"/>
    <p:sldId id="733" r:id="rId13"/>
    <p:sldId id="734" r:id="rId14"/>
    <p:sldId id="735" r:id="rId15"/>
    <p:sldId id="736" r:id="rId16"/>
    <p:sldId id="737" r:id="rId17"/>
    <p:sldId id="738" r:id="rId18"/>
    <p:sldId id="739" r:id="rId19"/>
    <p:sldId id="740" r:id="rId20"/>
    <p:sldId id="741" r:id="rId21"/>
    <p:sldId id="742" r:id="rId22"/>
    <p:sldId id="743" r:id="rId23"/>
    <p:sldId id="744" r:id="rId24"/>
    <p:sldId id="745" r:id="rId25"/>
    <p:sldId id="746" r:id="rId26"/>
    <p:sldId id="747" r:id="rId27"/>
    <p:sldId id="748" r:id="rId28"/>
    <p:sldId id="749" r:id="rId29"/>
    <p:sldId id="750" r:id="rId30"/>
    <p:sldId id="751" r:id="rId31"/>
    <p:sldId id="752" r:id="rId32"/>
    <p:sldId id="753" r:id="rId33"/>
    <p:sldId id="754" r:id="rId34"/>
    <p:sldId id="755" r:id="rId35"/>
    <p:sldId id="756" r:id="rId36"/>
    <p:sldId id="757" r:id="rId37"/>
    <p:sldId id="758" r:id="rId38"/>
    <p:sldId id="759" r:id="rId39"/>
    <p:sldId id="760" r:id="rId40"/>
    <p:sldId id="761" r:id="rId41"/>
    <p:sldId id="762" r:id="rId42"/>
    <p:sldId id="763" r:id="rId43"/>
    <p:sldId id="764" r:id="rId44"/>
    <p:sldId id="765" r:id="rId45"/>
    <p:sldId id="766" r:id="rId46"/>
    <p:sldId id="767" r:id="rId47"/>
    <p:sldId id="768" r:id="rId48"/>
    <p:sldId id="769" r:id="rId49"/>
    <p:sldId id="770" r:id="rId50"/>
    <p:sldId id="771" r:id="rId51"/>
    <p:sldId id="772" r:id="rId52"/>
    <p:sldId id="773" r:id="rId53"/>
    <p:sldId id="774" r:id="rId54"/>
    <p:sldId id="775" r:id="rId55"/>
    <p:sldId id="776" r:id="rId56"/>
    <p:sldId id="777" r:id="rId57"/>
    <p:sldId id="778" r:id="rId58"/>
    <p:sldId id="779" r:id="rId59"/>
    <p:sldId id="780" r:id="rId60"/>
    <p:sldId id="781" r:id="rId61"/>
    <p:sldId id="782" r:id="rId62"/>
  </p:sldIdLst>
  <p:sldSz cx="9144000" cy="5143500" type="screen16x9"/>
  <p:notesSz cx="6858000" cy="9144000"/>
  <p:defaultTextStyle>
    <a:defPPr>
      <a:defRPr lang="en-US"/>
    </a:defPPr>
    <a:lvl1pPr marL="0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9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91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93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479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FA7"/>
    <a:srgbClr val="2B2A2A"/>
    <a:srgbClr val="2CC615"/>
    <a:srgbClr val="55A935"/>
    <a:srgbClr val="595A5D"/>
    <a:srgbClr val="414042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88621" autoAdjust="0"/>
  </p:normalViewPr>
  <p:slideViewPr>
    <p:cSldViewPr snapToGrid="0" showGuides="1">
      <p:cViewPr varScale="1">
        <p:scale>
          <a:sx n="81" d="100"/>
          <a:sy n="81" d="100"/>
        </p:scale>
        <p:origin x="996" y="4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688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379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0691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7593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4479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00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425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68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1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48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97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8023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963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1222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344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4908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012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19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2874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0637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804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1423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205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058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2323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4518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8564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4871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798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611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222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3203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5206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16845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918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0972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45576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70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7594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0374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5734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661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954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2464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72883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06674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44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92250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226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0479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28232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8477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1487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382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3189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6371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8335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831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718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317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04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477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05" y="766092"/>
            <a:ext cx="7772400" cy="1102519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27" y="2068078"/>
            <a:ext cx="7786115" cy="921643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7DA0DECC-A1CD-3A45-A319-FA5814899B6D}" type="datetimeFigureOut">
              <a:rPr lang="en-US" smtClean="0"/>
              <a:pPr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BA8F736F-EF12-B249-AF0D-385560EED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8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066628" cy="1250668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WS-Enterprise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10" y="1795720"/>
            <a:ext cx="6610780" cy="5451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09044" y="2339731"/>
            <a:ext cx="4125912" cy="503237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 sz="1200"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 sz="1100"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 sz="1050"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4" y="2004834"/>
            <a:ext cx="6611112" cy="9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414042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414042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91335" y="551658"/>
            <a:ext cx="8161337" cy="40401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2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FFFFFF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68" r:id="rId21"/>
    <p:sldLayoutId id="2147483972" r:id="rId2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9" b="43920"/>
          <a:stretch/>
        </p:blipFill>
        <p:spPr>
          <a:xfrm>
            <a:off x="575278" y="543561"/>
            <a:ext cx="7728326" cy="3405352"/>
          </a:xfrm>
        </p:spPr>
      </p:pic>
    </p:spTree>
    <p:extLst>
      <p:ext uri="{BB962C8B-B14F-4D97-AF65-F5344CB8AC3E}">
        <p14:creationId xmlns:p14="http://schemas.microsoft.com/office/powerpoint/2010/main" val="32818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93" y="89808"/>
            <a:ext cx="6913928" cy="473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1" y="268014"/>
            <a:ext cx="8045214" cy="40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14" y="122465"/>
            <a:ext cx="8563500" cy="43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0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28" y="171451"/>
            <a:ext cx="8538474" cy="43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9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1" y="134037"/>
            <a:ext cx="7928364" cy="43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1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54" y="197634"/>
            <a:ext cx="8384002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5" y="156385"/>
            <a:ext cx="8049986" cy="45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56" y="86121"/>
            <a:ext cx="8569682" cy="43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8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28" y="97973"/>
            <a:ext cx="7977274" cy="44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3" y="283780"/>
            <a:ext cx="8301312" cy="42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085" y="1378940"/>
            <a:ext cx="6179625" cy="85725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Module </a:t>
            </a:r>
            <a:r>
              <a:rPr lang="en-US" sz="2800" dirty="0" smtClean="0"/>
              <a:t>11 </a:t>
            </a:r>
            <a:r>
              <a:rPr lang="en-US" sz="2800" dirty="0" smtClean="0"/>
              <a:t>: Overview of </a:t>
            </a:r>
            <a:r>
              <a:rPr lang="en-US" sz="2800" dirty="0" err="1" smtClean="0"/>
              <a:t>Serverless</a:t>
            </a:r>
            <a:r>
              <a:rPr lang="en-US" sz="2800" dirty="0" smtClean="0"/>
              <a:t> Services</a:t>
            </a:r>
            <a:endParaRPr lang="en-US" sz="2800" dirty="0"/>
          </a:p>
        </p:txBody>
      </p:sp>
      <p:pic>
        <p:nvPicPr>
          <p:cNvPr id="4" name="Picture 3" descr="Employee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47" y="262154"/>
            <a:ext cx="3433692" cy="43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26" y="151820"/>
            <a:ext cx="7730732" cy="42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8" y="244365"/>
            <a:ext cx="8355402" cy="42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8" y="340648"/>
            <a:ext cx="7911638" cy="400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3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58" y="114301"/>
            <a:ext cx="7456098" cy="44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5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" y="261258"/>
            <a:ext cx="8554156" cy="43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9" y="194601"/>
            <a:ext cx="8343900" cy="419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4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35" y="268014"/>
            <a:ext cx="8356182" cy="426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5" y="174828"/>
            <a:ext cx="7417080" cy="42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73" y="240528"/>
            <a:ext cx="7825328" cy="42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8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" y="132115"/>
            <a:ext cx="7727356" cy="44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7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5" y="223432"/>
            <a:ext cx="8425542" cy="4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3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2" y="145671"/>
            <a:ext cx="8063500" cy="418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0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7" y="214971"/>
            <a:ext cx="7825154" cy="417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7" y="196795"/>
            <a:ext cx="8180612" cy="42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9" y="125385"/>
            <a:ext cx="7609112" cy="42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8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7" y="238020"/>
            <a:ext cx="8108542" cy="41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43" y="118241"/>
            <a:ext cx="7458002" cy="41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5" y="328639"/>
            <a:ext cx="8327570" cy="4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9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16" y="179616"/>
            <a:ext cx="7620998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0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53" y="215915"/>
            <a:ext cx="8561802" cy="438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4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" y="334737"/>
            <a:ext cx="7881578" cy="41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90" y="197069"/>
            <a:ext cx="793523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13" y="165757"/>
            <a:ext cx="8162034" cy="43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5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35" y="179654"/>
            <a:ext cx="7935686" cy="431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83" y="237488"/>
            <a:ext cx="8414844" cy="42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67738"/>
            <a:ext cx="7756070" cy="44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9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6" y="223794"/>
            <a:ext cx="8245926" cy="421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5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1" y="236765"/>
            <a:ext cx="8246416" cy="42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5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74" y="152308"/>
            <a:ext cx="8577624" cy="43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99098"/>
            <a:ext cx="8049986" cy="428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2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6" y="181697"/>
            <a:ext cx="7446392" cy="44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7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25" y="236483"/>
            <a:ext cx="8468640" cy="43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3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2" y="89808"/>
            <a:ext cx="7991626" cy="44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4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96" y="178301"/>
            <a:ext cx="8338270" cy="44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5" y="179616"/>
            <a:ext cx="8514712" cy="43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5" y="137064"/>
            <a:ext cx="7935684" cy="43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24" y="260130"/>
            <a:ext cx="8390102" cy="42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2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7" y="193376"/>
            <a:ext cx="7625444" cy="41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59" y="217657"/>
            <a:ext cx="8281402" cy="422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65" y="285751"/>
            <a:ext cx="717632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25" y="342231"/>
            <a:ext cx="8120930" cy="40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55" y="212835"/>
            <a:ext cx="7727466" cy="40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3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5" y="179616"/>
            <a:ext cx="8591698" cy="43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82" y="121801"/>
            <a:ext cx="7771838" cy="41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53" y="236483"/>
            <a:ext cx="8586646" cy="43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38" y="65314"/>
            <a:ext cx="766959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7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teprise Summits 2014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F88AE770E904C9C11AA6AA3506CC3" ma:contentTypeVersion="0" ma:contentTypeDescription="Create a new document." ma:contentTypeScope="" ma:versionID="cbe8c93db31d1656f2a8a05d408b9f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A522D3F-0F7B-457C-8FEB-C4E1CF985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5535</TotalTime>
  <Words>65</Words>
  <Application>Microsoft Office PowerPoint</Application>
  <PresentationFormat>On-screen Show (16:9)</PresentationFormat>
  <Paragraphs>59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Enteprise Summits 2014</vt:lpstr>
      <vt:lpstr>PowerPoint Presentation</vt:lpstr>
      <vt:lpstr>Module 11 : Overview of Serverless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Schultz, Kelley</dc:creator>
  <cp:lastModifiedBy>Thieu Lam Dong Quan (EBS.DMS)</cp:lastModifiedBy>
  <cp:revision>260</cp:revision>
  <dcterms:created xsi:type="dcterms:W3CDTF">2013-09-17T00:51:11Z</dcterms:created>
  <dcterms:modified xsi:type="dcterms:W3CDTF">2020-11-09T14:01:06Z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0x01010038FF88AE770E904C9C11AA6AA3506CC3</vt:lpwstr>
  </property>
</Properties>
</file>